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8288000" cy="10287000"/>
  <p:notesSz cx="18288000" cy="102870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68.png"/><Relationship Id="rId43" Type="http://schemas.openxmlformats.org/officeDocument/2006/relationships/image" Target="../media/image169.png"/><Relationship Id="rId44" Type="http://schemas.openxmlformats.org/officeDocument/2006/relationships/image" Target="../media/image17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71.png"/><Relationship Id="rId43" Type="http://schemas.openxmlformats.org/officeDocument/2006/relationships/image" Target="../media/image172.png"/><Relationship Id="rId44" Type="http://schemas.openxmlformats.org/officeDocument/2006/relationships/image" Target="../media/image17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74.png"/><Relationship Id="rId43" Type="http://schemas.openxmlformats.org/officeDocument/2006/relationships/image" Target="../media/image175.png"/><Relationship Id="rId44" Type="http://schemas.openxmlformats.org/officeDocument/2006/relationships/image" Target="../media/image176.png"/><Relationship Id="rId45" Type="http://schemas.openxmlformats.org/officeDocument/2006/relationships/image" Target="../media/image177.png"/><Relationship Id="rId46" Type="http://schemas.openxmlformats.org/officeDocument/2006/relationships/image" Target="../media/image178.png"/><Relationship Id="rId47" Type="http://schemas.openxmlformats.org/officeDocument/2006/relationships/image" Target="../media/image17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80.png"/><Relationship Id="rId43" Type="http://schemas.openxmlformats.org/officeDocument/2006/relationships/image" Target="../media/image181.png"/><Relationship Id="rId44" Type="http://schemas.openxmlformats.org/officeDocument/2006/relationships/image" Target="../media/image18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83.png"/><Relationship Id="rId14" Type="http://schemas.openxmlformats.org/officeDocument/2006/relationships/image" Target="../media/image123.png"/><Relationship Id="rId15" Type="http://schemas.openxmlformats.org/officeDocument/2006/relationships/image" Target="../media/image18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85.png"/><Relationship Id="rId40" Type="http://schemas.openxmlformats.org/officeDocument/2006/relationships/image" Target="../media/image148.png"/><Relationship Id="rId41" Type="http://schemas.openxmlformats.org/officeDocument/2006/relationships/image" Target="../media/image186.png"/><Relationship Id="rId42" Type="http://schemas.openxmlformats.org/officeDocument/2006/relationships/image" Target="../media/image187.png"/><Relationship Id="rId43" Type="http://schemas.openxmlformats.org/officeDocument/2006/relationships/image" Target="../media/image18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112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116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121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12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222.png"/><Relationship Id="rId27" Type="http://schemas.openxmlformats.org/officeDocument/2006/relationships/image" Target="../media/image223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224.png"/><Relationship Id="rId32" Type="http://schemas.openxmlformats.org/officeDocument/2006/relationships/image" Target="../media/image225.png"/><Relationship Id="rId33" Type="http://schemas.openxmlformats.org/officeDocument/2006/relationships/image" Target="../media/image142.png"/><Relationship Id="rId34" Type="http://schemas.openxmlformats.org/officeDocument/2006/relationships/image" Target="../media/image226.png"/><Relationship Id="rId35" Type="http://schemas.openxmlformats.org/officeDocument/2006/relationships/image" Target="../media/image44.png"/><Relationship Id="rId36" Type="http://schemas.openxmlformats.org/officeDocument/2006/relationships/image" Target="../media/image227.png"/><Relationship Id="rId37" Type="http://schemas.openxmlformats.org/officeDocument/2006/relationships/image" Target="../media/image228.png"/><Relationship Id="rId38" Type="http://schemas.openxmlformats.org/officeDocument/2006/relationships/image" Target="../media/image229.png"/><Relationship Id="rId39" Type="http://schemas.openxmlformats.org/officeDocument/2006/relationships/image" Target="../media/image230.png"/><Relationship Id="rId40" Type="http://schemas.openxmlformats.org/officeDocument/2006/relationships/image" Target="../media/image148.png"/><Relationship Id="rId41" Type="http://schemas.openxmlformats.org/officeDocument/2006/relationships/image" Target="../media/image231.png"/><Relationship Id="rId42" Type="http://schemas.openxmlformats.org/officeDocument/2006/relationships/image" Target="../media/image232.png"/><Relationship Id="rId43" Type="http://schemas.openxmlformats.org/officeDocument/2006/relationships/image" Target="../media/image233.png"/><Relationship Id="rId44" Type="http://schemas.openxmlformats.org/officeDocument/2006/relationships/image" Target="../media/image234.png"/><Relationship Id="rId45" Type="http://schemas.openxmlformats.org/officeDocument/2006/relationships/image" Target="../media/image235.png"/><Relationship Id="rId46" Type="http://schemas.openxmlformats.org/officeDocument/2006/relationships/image" Target="../media/image236.png"/><Relationship Id="rId47" Type="http://schemas.openxmlformats.org/officeDocument/2006/relationships/image" Target="../media/image237.png"/><Relationship Id="rId48" Type="http://schemas.openxmlformats.org/officeDocument/2006/relationships/image" Target="../media/image238.png"/><Relationship Id="rId49" Type="http://schemas.openxmlformats.org/officeDocument/2006/relationships/image" Target="../media/image23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112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116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121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12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222.png"/><Relationship Id="rId27" Type="http://schemas.openxmlformats.org/officeDocument/2006/relationships/image" Target="../media/image223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224.png"/><Relationship Id="rId32" Type="http://schemas.openxmlformats.org/officeDocument/2006/relationships/image" Target="../media/image225.png"/><Relationship Id="rId33" Type="http://schemas.openxmlformats.org/officeDocument/2006/relationships/image" Target="../media/image142.png"/><Relationship Id="rId34" Type="http://schemas.openxmlformats.org/officeDocument/2006/relationships/image" Target="../media/image226.png"/><Relationship Id="rId35" Type="http://schemas.openxmlformats.org/officeDocument/2006/relationships/image" Target="../media/image44.png"/><Relationship Id="rId36" Type="http://schemas.openxmlformats.org/officeDocument/2006/relationships/image" Target="../media/image227.png"/><Relationship Id="rId37" Type="http://schemas.openxmlformats.org/officeDocument/2006/relationships/image" Target="../media/image228.png"/><Relationship Id="rId38" Type="http://schemas.openxmlformats.org/officeDocument/2006/relationships/image" Target="../media/image229.png"/><Relationship Id="rId39" Type="http://schemas.openxmlformats.org/officeDocument/2006/relationships/image" Target="../media/image230.png"/><Relationship Id="rId40" Type="http://schemas.openxmlformats.org/officeDocument/2006/relationships/image" Target="../media/image148.png"/><Relationship Id="rId41" Type="http://schemas.openxmlformats.org/officeDocument/2006/relationships/image" Target="../media/image231.png"/><Relationship Id="rId42" Type="http://schemas.openxmlformats.org/officeDocument/2006/relationships/image" Target="../media/image240.png"/><Relationship Id="rId43" Type="http://schemas.openxmlformats.org/officeDocument/2006/relationships/image" Target="../media/image241.png"/><Relationship Id="rId44" Type="http://schemas.openxmlformats.org/officeDocument/2006/relationships/image" Target="../media/image24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112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116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121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12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222.png"/><Relationship Id="rId27" Type="http://schemas.openxmlformats.org/officeDocument/2006/relationships/image" Target="../media/image223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224.png"/><Relationship Id="rId32" Type="http://schemas.openxmlformats.org/officeDocument/2006/relationships/image" Target="../media/image225.png"/><Relationship Id="rId33" Type="http://schemas.openxmlformats.org/officeDocument/2006/relationships/image" Target="../media/image142.png"/><Relationship Id="rId34" Type="http://schemas.openxmlformats.org/officeDocument/2006/relationships/image" Target="../media/image226.png"/><Relationship Id="rId35" Type="http://schemas.openxmlformats.org/officeDocument/2006/relationships/image" Target="../media/image44.png"/><Relationship Id="rId36" Type="http://schemas.openxmlformats.org/officeDocument/2006/relationships/image" Target="../media/image227.png"/><Relationship Id="rId37" Type="http://schemas.openxmlformats.org/officeDocument/2006/relationships/image" Target="../media/image228.png"/><Relationship Id="rId38" Type="http://schemas.openxmlformats.org/officeDocument/2006/relationships/image" Target="../media/image229.png"/><Relationship Id="rId39" Type="http://schemas.openxmlformats.org/officeDocument/2006/relationships/image" Target="../media/image230.png"/><Relationship Id="rId40" Type="http://schemas.openxmlformats.org/officeDocument/2006/relationships/image" Target="../media/image148.png"/><Relationship Id="rId41" Type="http://schemas.openxmlformats.org/officeDocument/2006/relationships/image" Target="../media/image243.png"/><Relationship Id="rId42" Type="http://schemas.openxmlformats.org/officeDocument/2006/relationships/image" Target="../media/image244.png"/><Relationship Id="rId43" Type="http://schemas.openxmlformats.org/officeDocument/2006/relationships/image" Target="../media/image245.png"/><Relationship Id="rId44" Type="http://schemas.openxmlformats.org/officeDocument/2006/relationships/image" Target="../media/image246.png"/><Relationship Id="rId45" Type="http://schemas.openxmlformats.org/officeDocument/2006/relationships/image" Target="../media/image24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6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7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15.png"/><Relationship Id="rId14" Type="http://schemas.openxmlformats.org/officeDocument/2006/relationships/image" Target="../media/image91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35.png"/><Relationship Id="rId29" Type="http://schemas.openxmlformats.org/officeDocument/2006/relationships/image" Target="../media/image100.png"/><Relationship Id="rId30" Type="http://schemas.openxmlformats.org/officeDocument/2006/relationships/image" Target="../media/image101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33" Type="http://schemas.openxmlformats.org/officeDocument/2006/relationships/image" Target="../media/image43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Relationship Id="rId36" Type="http://schemas.openxmlformats.org/officeDocument/2006/relationships/image" Target="../media/image102.png"/><Relationship Id="rId37" Type="http://schemas.openxmlformats.org/officeDocument/2006/relationships/image" Target="../media/image103.png"/><Relationship Id="rId38" Type="http://schemas.openxmlformats.org/officeDocument/2006/relationships/image" Target="../media/image48.png"/><Relationship Id="rId39" Type="http://schemas.openxmlformats.org/officeDocument/2006/relationships/image" Target="../media/image81.png"/><Relationship Id="rId40" Type="http://schemas.openxmlformats.org/officeDocument/2006/relationships/image" Target="../media/image104.png"/><Relationship Id="rId41" Type="http://schemas.openxmlformats.org/officeDocument/2006/relationships/image" Target="../media/image105.png"/><Relationship Id="rId42" Type="http://schemas.openxmlformats.org/officeDocument/2006/relationships/image" Target="../media/image106.png"/><Relationship Id="rId43" Type="http://schemas.openxmlformats.org/officeDocument/2006/relationships/image" Target="../media/image107.png"/><Relationship Id="rId44" Type="http://schemas.openxmlformats.org/officeDocument/2006/relationships/image" Target="../media/image108.png"/><Relationship Id="rId45" Type="http://schemas.openxmlformats.org/officeDocument/2006/relationships/image" Target="../media/image109.png"/><Relationship Id="rId46" Type="http://schemas.openxmlformats.org/officeDocument/2006/relationships/image" Target="../media/image1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46.png"/><Relationship Id="rId39" Type="http://schemas.openxmlformats.org/officeDocument/2006/relationships/image" Target="../media/image147.png"/><Relationship Id="rId40" Type="http://schemas.openxmlformats.org/officeDocument/2006/relationships/image" Target="../media/image148.png"/><Relationship Id="rId41" Type="http://schemas.openxmlformats.org/officeDocument/2006/relationships/image" Target="../media/image149.png"/><Relationship Id="rId42" Type="http://schemas.openxmlformats.org/officeDocument/2006/relationships/image" Target="../media/image150.png"/><Relationship Id="rId43" Type="http://schemas.openxmlformats.org/officeDocument/2006/relationships/image" Target="../media/image151.png"/><Relationship Id="rId44" Type="http://schemas.openxmlformats.org/officeDocument/2006/relationships/image" Target="../media/image8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58.png"/><Relationship Id="rId43" Type="http://schemas.openxmlformats.org/officeDocument/2006/relationships/image" Target="../media/image159.png"/><Relationship Id="rId44" Type="http://schemas.openxmlformats.org/officeDocument/2006/relationships/image" Target="../media/image160.png"/><Relationship Id="rId45" Type="http://schemas.openxmlformats.org/officeDocument/2006/relationships/image" Target="../media/image16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62.png"/><Relationship Id="rId6" Type="http://schemas.openxmlformats.org/officeDocument/2006/relationships/image" Target="../media/image152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53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54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44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48.png"/><Relationship Id="rId41" Type="http://schemas.openxmlformats.org/officeDocument/2006/relationships/image" Target="../media/image157.png"/><Relationship Id="rId42" Type="http://schemas.openxmlformats.org/officeDocument/2006/relationships/image" Target="../media/image165.png"/><Relationship Id="rId43" Type="http://schemas.openxmlformats.org/officeDocument/2006/relationships/image" Target="../media/image166.png"/><Relationship Id="rId4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2" name="Image 6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2949237" y="3186111"/>
            <a:ext cx="5295899" cy="4105276"/>
          </a:xfrm>
          <a:prstGeom prst="rect">
            <a:avLst/>
          </a:prstGeom>
        </p:spPr>
      </p:pic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488233" y="511492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3392982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17583983" y="5114925"/>
            <a:ext cx="704017" cy="1181099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876299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392982" y="7191375"/>
            <a:ext cx="1133475" cy="1181099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17488733" y="7191375"/>
            <a:ext cx="799267" cy="1181099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277683" y="5172075"/>
            <a:ext cx="1133475" cy="1181099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9373433" y="5172075"/>
            <a:ext cx="1123950" cy="1181099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3209324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 hidden="0"/>
          <p:cNvPicPr>
            <a:picLocks noChangeAspect="1"/>
          </p:cNvPicPr>
          <p:nvPr isPhoto="0" userDrawn="0"/>
        </p:nvPicPr>
        <p:blipFill>
          <a:blip r:embed="rId46"/>
          <a:stretch/>
        </p:blipFill>
        <p:spPr bwMode="auto"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 hidden="0"/>
          <p:cNvPicPr>
            <a:picLocks noChangeAspect="1"/>
          </p:cNvPicPr>
          <p:nvPr isPhoto="0" userDrawn="0"/>
        </p:nvPicPr>
        <p:blipFill>
          <a:blip r:embed="rId47"/>
          <a:stretch/>
        </p:blipFill>
        <p:spPr bwMode="auto"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 hidden="0"/>
          <p:cNvPicPr>
            <a:picLocks noChangeAspect="1"/>
          </p:cNvPicPr>
          <p:nvPr isPhoto="0" userDrawn="0"/>
        </p:nvPicPr>
        <p:blipFill>
          <a:blip r:embed="rId48"/>
          <a:stretch/>
        </p:blipFill>
        <p:spPr bwMode="auto"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 hidden="0"/>
          <p:cNvPicPr>
            <a:picLocks noChangeAspect="1"/>
          </p:cNvPicPr>
          <p:nvPr isPhoto="0" userDrawn="0"/>
        </p:nvPicPr>
        <p:blipFill>
          <a:blip r:embed="rId49"/>
          <a:stretch/>
        </p:blipFill>
        <p:spPr bwMode="auto"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1143833" y="3076574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 hidden="0"/>
          <p:cNvPicPr>
            <a:picLocks noChangeAspect="1"/>
          </p:cNvPicPr>
          <p:nvPr isPhoto="0" userDrawn="0"/>
        </p:nvPicPr>
        <p:blipFill>
          <a:blip r:embed="rId50"/>
          <a:stretch/>
        </p:blipFill>
        <p:spPr bwMode="auto"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58" name="Image 56" descr="preencoded.png" hidden="0"/>
          <p:cNvPicPr>
            <a:picLocks noChangeAspect="1"/>
          </p:cNvPicPr>
          <p:nvPr isPhoto="0" userDrawn="0"/>
        </p:nvPicPr>
        <p:blipFill>
          <a:blip r:embed="rId51"/>
          <a:stretch/>
        </p:blipFill>
        <p:spPr bwMode="auto"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 hidden="0"/>
          <p:cNvPicPr>
            <a:picLocks noChangeAspect="1"/>
          </p:cNvPicPr>
          <p:nvPr isPhoto="0" userDrawn="0"/>
        </p:nvPicPr>
        <p:blipFill>
          <a:blip r:embed="rId52"/>
          <a:stretch/>
        </p:blipFill>
        <p:spPr bwMode="auto">
          <a:xfrm>
            <a:off x="15516225" y="4143375"/>
            <a:ext cx="2190750" cy="323850"/>
          </a:xfrm>
          <a:prstGeom prst="rect">
            <a:avLst/>
          </a:prstGeom>
        </p:spPr>
      </p:pic>
      <p:pic>
        <p:nvPicPr>
          <p:cNvPr id="60" name="Image 58" descr="preencoded.png" hidden="0"/>
          <p:cNvPicPr>
            <a:picLocks noChangeAspect="1"/>
          </p:cNvPicPr>
          <p:nvPr isPhoto="0" userDrawn="0"/>
        </p:nvPicPr>
        <p:blipFill>
          <a:blip r:embed="rId53"/>
          <a:stretch/>
        </p:blipFill>
        <p:spPr bwMode="auto">
          <a:xfrm>
            <a:off x="15840075" y="3771900"/>
            <a:ext cx="1209675" cy="323850"/>
          </a:xfrm>
          <a:prstGeom prst="rect">
            <a:avLst/>
          </a:prstGeom>
        </p:spPr>
      </p:pic>
      <p:pic>
        <p:nvPicPr>
          <p:cNvPr id="61" name="Image 59" descr="preencoded.png" hidden="0"/>
          <p:cNvPicPr>
            <a:picLocks noChangeAspect="1"/>
          </p:cNvPicPr>
          <p:nvPr isPhoto="0" userDrawn="0"/>
        </p:nvPicPr>
        <p:blipFill>
          <a:blip r:embed="rId54"/>
          <a:stretch/>
        </p:blipFill>
        <p:spPr bwMode="auto">
          <a:xfrm>
            <a:off x="15285765" y="4533900"/>
            <a:ext cx="2468835" cy="323850"/>
          </a:xfrm>
          <a:prstGeom prst="rect">
            <a:avLst/>
          </a:prstGeom>
        </p:spPr>
      </p:pic>
      <p:pic>
        <p:nvPicPr>
          <p:cNvPr id="63" name="Image 61" descr="preencoded.png" hidden="0"/>
          <p:cNvPicPr>
            <a:picLocks noChangeAspect="1"/>
          </p:cNvPicPr>
          <p:nvPr isPhoto="0" userDrawn="0"/>
        </p:nvPicPr>
        <p:blipFill>
          <a:blip r:embed="rId55"/>
          <a:stretch/>
        </p:blipFill>
        <p:spPr bwMode="auto">
          <a:xfrm>
            <a:off x="15068550" y="4914900"/>
            <a:ext cx="2381250" cy="323850"/>
          </a:xfrm>
          <a:prstGeom prst="rect">
            <a:avLst/>
          </a:prstGeom>
        </p:spPr>
      </p:pic>
      <p:pic>
        <p:nvPicPr>
          <p:cNvPr id="64" name="Image 62" descr="preencoded.png" hidden="0"/>
          <p:cNvPicPr>
            <a:picLocks noChangeAspect="1"/>
          </p:cNvPicPr>
          <p:nvPr isPhoto="0" userDrawn="0"/>
        </p:nvPicPr>
        <p:blipFill>
          <a:blip r:embed="rId56"/>
          <a:stretch/>
        </p:blipFill>
        <p:spPr bwMode="auto">
          <a:xfrm>
            <a:off x="14801850" y="5495925"/>
            <a:ext cx="2286000" cy="323850"/>
          </a:xfrm>
          <a:prstGeom prst="rect">
            <a:avLst/>
          </a:prstGeom>
        </p:spPr>
      </p:pic>
      <p:pic>
        <p:nvPicPr>
          <p:cNvPr id="65" name="Image 63" descr="preencoded.png" hidden="0"/>
          <p:cNvPicPr>
            <a:picLocks noChangeAspect="1"/>
          </p:cNvPicPr>
          <p:nvPr isPhoto="0" userDrawn="0"/>
        </p:nvPicPr>
        <p:blipFill>
          <a:blip r:embed="rId57"/>
          <a:stretch/>
        </p:blipFill>
        <p:spPr bwMode="auto">
          <a:xfrm>
            <a:off x="14582775" y="5876925"/>
            <a:ext cx="2228850" cy="333375"/>
          </a:xfrm>
          <a:prstGeom prst="rect">
            <a:avLst/>
          </a:prstGeom>
        </p:spPr>
      </p:pic>
      <p:pic>
        <p:nvPicPr>
          <p:cNvPr id="66" name="Image 64" descr="preencoded.png" hidden="0"/>
          <p:cNvPicPr>
            <a:picLocks noChangeAspect="1"/>
          </p:cNvPicPr>
          <p:nvPr isPhoto="0" userDrawn="0"/>
        </p:nvPicPr>
        <p:blipFill>
          <a:blip r:embed="rId58"/>
          <a:stretch/>
        </p:blipFill>
        <p:spPr bwMode="auto">
          <a:xfrm>
            <a:off x="14335125" y="6229350"/>
            <a:ext cx="3333750" cy="323850"/>
          </a:xfrm>
          <a:prstGeom prst="rect">
            <a:avLst/>
          </a:prstGeom>
        </p:spPr>
      </p:pic>
      <p:pic>
        <p:nvPicPr>
          <p:cNvPr id="67" name="Image 65" descr="preencoded.png" hidden="0"/>
          <p:cNvPicPr>
            <a:picLocks noChangeAspect="1"/>
          </p:cNvPicPr>
          <p:nvPr isPhoto="0" userDrawn="0"/>
        </p:nvPicPr>
        <p:blipFill>
          <a:blip r:embed="rId59"/>
          <a:stretch/>
        </p:blipFill>
        <p:spPr bwMode="auto"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8" name="Image 66" descr="preencoded.png" hidden="0"/>
          <p:cNvPicPr>
            <a:picLocks noChangeAspect="1"/>
          </p:cNvPicPr>
          <p:nvPr isPhoto="0" userDrawn="0"/>
        </p:nvPicPr>
        <p:blipFill>
          <a:blip r:embed="rId60"/>
          <a:stretch/>
        </p:blipFill>
        <p:spPr bwMode="auto"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9" name="Image 67" descr="preencoded.png" hidden="0"/>
          <p:cNvPicPr>
            <a:picLocks noChangeAspect="1"/>
          </p:cNvPicPr>
          <p:nvPr isPhoto="0" userDrawn="0"/>
        </p:nvPicPr>
        <p:blipFill>
          <a:blip r:embed="rId61"/>
          <a:stretch/>
        </p:blipFill>
        <p:spPr bwMode="auto"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0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1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70445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2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0" y="3219449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 hidden="0"/>
          <p:cNvPicPr>
            <a:picLocks noChangeAspect="1"/>
          </p:cNvPicPr>
          <p:nvPr isPhoto="0" userDrawn="0"/>
        </p:nvPicPr>
        <p:blipFill>
          <a:blip r:embed="rId46"/>
          <a:stretch/>
        </p:blipFill>
        <p:spPr bwMode="auto"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 hidden="0"/>
          <p:cNvPicPr>
            <a:picLocks noChangeAspect="1"/>
          </p:cNvPicPr>
          <p:nvPr isPhoto="0" userDrawn="0"/>
        </p:nvPicPr>
        <p:blipFill>
          <a:blip r:embed="rId47"/>
          <a:stretch/>
        </p:blipFill>
        <p:spPr bwMode="auto"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3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4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0" y="2190750"/>
            <a:ext cx="18288000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5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6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7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8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9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753475" y="289256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47625" y="1724025"/>
            <a:ext cx="18240375" cy="569595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752992" y="8082518"/>
            <a:ext cx="7487382" cy="2139960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819150" y="2524125"/>
            <a:ext cx="15735299" cy="3981450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0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1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2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3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4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5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6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7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8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9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753475" y="289256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0779368" y="8090056"/>
            <a:ext cx="7461007" cy="2132422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47625" y="1724025"/>
            <a:ext cx="18240375" cy="5572125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0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1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910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910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2505074" y="7791450"/>
            <a:ext cx="5900738" cy="2381250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2862263" y="8077200"/>
            <a:ext cx="5210175" cy="1885950"/>
          </a:xfrm>
          <a:prstGeom prst="rect">
            <a:avLst/>
          </a:prstGeom>
        </p:spPr>
      </p:pic>
      <p:pic>
        <p:nvPicPr>
          <p:cNvPr id="52" name="Image 50" descr="preencoded.png" hidden="0"/>
          <p:cNvPicPr>
            <a:picLocks noChangeAspect="1"/>
          </p:cNvPicPr>
          <p:nvPr isPhoto="0" userDrawn="0"/>
        </p:nvPicPr>
        <p:blipFill>
          <a:blip r:embed="rId46"/>
          <a:stretch/>
        </p:blipFill>
        <p:spPr bwMode="auto">
          <a:xfrm>
            <a:off x="3228975" y="1914525"/>
            <a:ext cx="4323750" cy="7809719"/>
          </a:xfrm>
          <a:prstGeom prst="rect">
            <a:avLst/>
          </a:prstGeom>
        </p:spPr>
      </p:pic>
      <p:pic>
        <p:nvPicPr>
          <p:cNvPr id="53" name="Image 51" descr="preencoded.png" hidden="0"/>
          <p:cNvPicPr>
            <a:picLocks noChangeAspect="1"/>
          </p:cNvPicPr>
          <p:nvPr isPhoto="0" userDrawn="0"/>
        </p:nvPicPr>
        <p:blipFill>
          <a:blip r:embed="rId47"/>
          <a:stretch/>
        </p:blipFill>
        <p:spPr bwMode="auto">
          <a:xfrm>
            <a:off x="9925050" y="4414838"/>
            <a:ext cx="7381875" cy="3471863"/>
          </a:xfrm>
          <a:prstGeom prst="rect">
            <a:avLst/>
          </a:prstGeom>
        </p:spPr>
      </p:pic>
      <p:pic>
        <p:nvPicPr>
          <p:cNvPr id="54" name="Image 52" descr="preencoded.png" hidden="0"/>
          <p:cNvPicPr>
            <a:picLocks noChangeAspect="1"/>
          </p:cNvPicPr>
          <p:nvPr isPhoto="0" userDrawn="0"/>
        </p:nvPicPr>
        <p:blipFill>
          <a:blip r:embed="rId48"/>
          <a:stretch/>
        </p:blipFill>
        <p:spPr bwMode="auto">
          <a:xfrm>
            <a:off x="10587038" y="4738688"/>
            <a:ext cx="6024563" cy="2786063"/>
          </a:xfrm>
          <a:prstGeom prst="rect">
            <a:avLst/>
          </a:prstGeom>
        </p:spPr>
      </p:pic>
      <p:pic>
        <p:nvPicPr>
          <p:cNvPr id="55" name="Image 53" descr="preencoded.png" hidden="0"/>
          <p:cNvPicPr>
            <a:picLocks noChangeAspect="1"/>
          </p:cNvPicPr>
          <p:nvPr isPhoto="0" userDrawn="0"/>
        </p:nvPicPr>
        <p:blipFill>
          <a:blip r:embed="rId49"/>
          <a:stretch/>
        </p:blipFill>
        <p:spPr bwMode="auto">
          <a:xfrm>
            <a:off x="11015663" y="284634"/>
            <a:ext cx="4920300" cy="694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2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910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910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47625" y="1724025"/>
            <a:ext cx="17726025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3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910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910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0" y="57150"/>
            <a:ext cx="12364110" cy="3533775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0" y="3876675"/>
            <a:ext cx="18288000" cy="5724524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2562225" y="4762500"/>
            <a:ext cx="2828925" cy="24955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13925550" y="4714875"/>
            <a:ext cx="2819400" cy="2505074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8124825" y="4762500"/>
            <a:ext cx="2828925" cy="377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753475" y="289256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47625" y="1724025"/>
            <a:ext cx="18240375" cy="4105275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770577" y="8087542"/>
            <a:ext cx="7469798" cy="2134935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47625" y="161925"/>
            <a:ext cx="36861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7625" y="1724025"/>
            <a:ext cx="18211800" cy="5762625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11933" y="6610350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4407321" y="2728353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16683" y="628650"/>
            <a:ext cx="1133475" cy="1181099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07683" y="6610350"/>
            <a:ext cx="1133475" cy="1181099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12433" y="628650"/>
            <a:ext cx="1133475" cy="1181099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67533" y="723900"/>
            <a:ext cx="1133475" cy="1181099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16683" y="8686800"/>
            <a:ext cx="1133475" cy="1181099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12433" y="8686800"/>
            <a:ext cx="1133475" cy="1181099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01383" y="6667500"/>
            <a:ext cx="1133475" cy="1181099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8497133" y="6667500"/>
            <a:ext cx="1123950" cy="1181099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38100" y="161925"/>
            <a:ext cx="3212060" cy="1276350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 hidden="0"/>
          <p:cNvPicPr>
            <a:picLocks noChangeAspect="1"/>
          </p:cNvPicPr>
          <p:nvPr isPhoto="0" userDrawn="0"/>
        </p:nvPicPr>
        <p:blipFill>
          <a:blip r:embed="rId46"/>
          <a:stretch/>
        </p:blipFill>
        <p:spPr bwMode="auto"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7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724025"/>
            <a:ext cx="18240375" cy="5638800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8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47625" y="1724025"/>
            <a:ext cx="16592549" cy="5943600"/>
          </a:xfrm>
          <a:prstGeom prst="rect">
            <a:avLst/>
          </a:prstGeom>
        </p:spPr>
      </p:pic>
      <p:pic>
        <p:nvPicPr>
          <p:cNvPr id="51" name="Image 49" descr="preencoded.png" hidden="0"/>
          <p:cNvPicPr>
            <a:picLocks noChangeAspect="1"/>
          </p:cNvPicPr>
          <p:nvPr isPhoto="0" userDrawn="0"/>
        </p:nvPicPr>
        <p:blipFill>
          <a:blip r:embed="rId45"/>
          <a:stretch/>
        </p:blipFill>
        <p:spPr bwMode="auto">
          <a:xfrm>
            <a:off x="800100" y="2562225"/>
            <a:ext cx="12734924" cy="4259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9">
    <p:bg>
      <p:bgPr shadeToTitle="0">
        <a:solidFill>
          <a:srgbClr val="263238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639675" y="4486275"/>
            <a:ext cx="1133475" cy="1181099"/>
          </a:xfrm>
          <a:prstGeom prst="rect">
            <a:avLst/>
          </a:prstGeom>
        </p:spPr>
      </p:pic>
      <p:pic>
        <p:nvPicPr>
          <p:cNvPr id="4" name="Image 2" descr="preencoded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735424" y="4486275"/>
            <a:ext cx="1133475" cy="1181099"/>
          </a:xfrm>
          <a:prstGeom prst="rect">
            <a:avLst/>
          </a:prstGeom>
        </p:spPr>
      </p:pic>
      <p:pic>
        <p:nvPicPr>
          <p:cNvPr id="9" name="Image 7" descr="preencoded.png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2544425" y="6562725"/>
            <a:ext cx="1133475" cy="1181099"/>
          </a:xfrm>
          <a:prstGeom prst="rect">
            <a:avLst/>
          </a:prstGeom>
        </p:spPr>
      </p:pic>
      <p:pic>
        <p:nvPicPr>
          <p:cNvPr id="17" name="Image 15" descr="preencoded.png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6640175" y="6562725"/>
            <a:ext cx="1133475" cy="1181099"/>
          </a:xfrm>
          <a:prstGeom prst="rect">
            <a:avLst/>
          </a:prstGeom>
        </p:spPr>
      </p:pic>
      <p:pic>
        <p:nvPicPr>
          <p:cNvPr id="19" name="Image 17" descr="preencoded.png" hidden="0"/>
          <p:cNvPicPr>
            <a:picLocks noChangeAspect="1"/>
          </p:cNvPicPr>
          <p:nvPr isPhoto="0" userDrawn="0"/>
        </p:nvPicPr>
        <p:blipFill>
          <a:blip r:embed="rId16"/>
          <a:stretch/>
        </p:blipFill>
        <p:spPr bwMode="auto"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 hidden="0"/>
          <p:cNvPicPr>
            <a:picLocks noChangeAspect="1"/>
          </p:cNvPicPr>
          <p:nvPr isPhoto="0" userDrawn="0"/>
        </p:nvPicPr>
        <p:blipFill>
          <a:blip r:embed="rId18"/>
          <a:stretch/>
        </p:blipFill>
        <p:spPr bwMode="auto"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 hidden="0"/>
          <p:cNvPicPr>
            <a:picLocks noChangeAspect="1"/>
          </p:cNvPicPr>
          <p:nvPr isPhoto="0" userDrawn="0"/>
        </p:nvPicPr>
        <p:blipFill>
          <a:blip r:embed="rId19"/>
          <a:stretch/>
        </p:blipFill>
        <p:spPr bwMode="auto"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 hidden="0"/>
          <p:cNvPicPr>
            <a:picLocks noChangeAspect="1"/>
          </p:cNvPicPr>
          <p:nvPr isPhoto="0" userDrawn="0"/>
        </p:nvPicPr>
        <p:blipFill>
          <a:blip r:embed="rId20"/>
          <a:stretch/>
        </p:blipFill>
        <p:spPr bwMode="auto"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 hidden="0"/>
          <p:cNvPicPr>
            <a:picLocks noChangeAspect="1"/>
          </p:cNvPicPr>
          <p:nvPr isPhoto="0" userDrawn="0"/>
        </p:nvPicPr>
        <p:blipFill>
          <a:blip r:embed="rId21"/>
          <a:stretch/>
        </p:blipFill>
        <p:spPr bwMode="auto"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 hidden="0"/>
          <p:cNvPicPr>
            <a:picLocks noChangeAspect="1"/>
          </p:cNvPicPr>
          <p:nvPr isPhoto="0" userDrawn="0"/>
        </p:nvPicPr>
        <p:blipFill>
          <a:blip r:embed="rId22"/>
          <a:stretch/>
        </p:blipFill>
        <p:spPr bwMode="auto"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 hidden="0"/>
          <p:cNvPicPr>
            <a:picLocks noChangeAspect="1"/>
          </p:cNvPicPr>
          <p:nvPr isPhoto="0" userDrawn="0"/>
        </p:nvPicPr>
        <p:blipFill>
          <a:blip r:embed="rId23"/>
          <a:stretch/>
        </p:blipFill>
        <p:spPr bwMode="auto"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 hidden="0"/>
          <p:cNvPicPr>
            <a:picLocks noChangeAspect="1"/>
          </p:cNvPicPr>
          <p:nvPr isPhoto="0" userDrawn="0"/>
        </p:nvPicPr>
        <p:blipFill>
          <a:blip r:embed="rId24"/>
          <a:stretch/>
        </p:blipFill>
        <p:spPr bwMode="auto"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 hidden="0"/>
          <p:cNvPicPr>
            <a:picLocks noChangeAspect="1"/>
          </p:cNvPicPr>
          <p:nvPr isPhoto="0" userDrawn="0"/>
        </p:nvPicPr>
        <p:blipFill>
          <a:blip r:embed="rId26"/>
          <a:stretch/>
        </p:blipFill>
        <p:spPr bwMode="auto"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 hidden="0"/>
          <p:cNvPicPr>
            <a:picLocks noChangeAspect="1"/>
          </p:cNvPicPr>
          <p:nvPr isPhoto="0" userDrawn="0"/>
        </p:nvPicPr>
        <p:blipFill>
          <a:blip r:embed="rId27"/>
          <a:stretch/>
        </p:blipFill>
        <p:spPr bwMode="auto"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29125" y="4543425"/>
            <a:ext cx="1133475" cy="1181099"/>
          </a:xfrm>
          <a:prstGeom prst="rect">
            <a:avLst/>
          </a:prstGeom>
        </p:spPr>
      </p:pic>
      <p:pic>
        <p:nvPicPr>
          <p:cNvPr id="33" name="Image 31" descr="preencoded.png" hidden="0"/>
          <p:cNvPicPr>
            <a:picLocks noChangeAspect="1"/>
          </p:cNvPicPr>
          <p:nvPr isPhoto="0" userDrawn="0"/>
        </p:nvPicPr>
        <p:blipFill>
          <a:blip r:embed="rId28"/>
          <a:stretch/>
        </p:blipFill>
        <p:spPr bwMode="auto"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 hidden="0"/>
          <p:cNvPicPr>
            <a:picLocks noChangeAspect="1"/>
          </p:cNvPicPr>
          <p:nvPr isPhoto="0" userDrawn="0"/>
        </p:nvPicPr>
        <p:blipFill>
          <a:blip r:embed="rId29"/>
          <a:stretch/>
        </p:blipFill>
        <p:spPr bwMode="auto"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 hidden="0"/>
          <p:cNvPicPr>
            <a:picLocks noChangeAspect="1"/>
          </p:cNvPicPr>
          <p:nvPr isPhoto="0" userDrawn="0"/>
        </p:nvPicPr>
        <p:blipFill>
          <a:blip r:embed="rId30"/>
          <a:stretch/>
        </p:blipFill>
        <p:spPr bwMode="auto"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 hidden="0"/>
          <p:cNvPicPr>
            <a:picLocks noChangeAspect="1"/>
          </p:cNvPicPr>
          <p:nvPr isPhoto="0" userDrawn="0"/>
        </p:nvPicPr>
        <p:blipFill>
          <a:blip r:embed="rId31"/>
          <a:stretch/>
        </p:blipFill>
        <p:spPr bwMode="auto"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 hidden="0"/>
          <p:cNvPicPr>
            <a:picLocks noChangeAspect="1"/>
          </p:cNvPicPr>
          <p:nvPr isPhoto="0" userDrawn="0"/>
        </p:nvPicPr>
        <p:blipFill>
          <a:blip r:embed="rId32"/>
          <a:stretch/>
        </p:blipFill>
        <p:spPr bwMode="auto"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 hidden="0"/>
          <p:cNvPicPr>
            <a:picLocks noChangeAspect="1"/>
          </p:cNvPicPr>
          <p:nvPr isPhoto="0" userDrawn="0"/>
        </p:nvPicPr>
        <p:blipFill>
          <a:blip r:embed="rId33"/>
          <a:stretch/>
        </p:blipFill>
        <p:spPr bwMode="auto">
          <a:xfrm>
            <a:off x="8524875" y="4543425"/>
            <a:ext cx="1123950" cy="1181099"/>
          </a:xfrm>
          <a:prstGeom prst="rect">
            <a:avLst/>
          </a:prstGeom>
        </p:spPr>
      </p:pic>
      <p:pic>
        <p:nvPicPr>
          <p:cNvPr id="39" name="Image 37" descr="preencoded.png" hidden="0"/>
          <p:cNvPicPr>
            <a:picLocks noChangeAspect="1"/>
          </p:cNvPicPr>
          <p:nvPr isPhoto="0" userDrawn="0"/>
        </p:nvPicPr>
        <p:blipFill>
          <a:blip r:embed="rId34"/>
          <a:stretch/>
        </p:blipFill>
        <p:spPr bwMode="auto"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 hidden="0"/>
          <p:cNvPicPr>
            <a:picLocks noChangeAspect="1"/>
          </p:cNvPicPr>
          <p:nvPr isPhoto="0" userDrawn="0"/>
        </p:nvPicPr>
        <p:blipFill>
          <a:blip r:embed="rId35"/>
          <a:stretch/>
        </p:blipFill>
        <p:spPr bwMode="auto"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 hidden="0"/>
          <p:cNvPicPr>
            <a:picLocks noChangeAspect="1"/>
          </p:cNvPicPr>
          <p:nvPr isPhoto="0" userDrawn="0"/>
        </p:nvPicPr>
        <p:blipFill>
          <a:blip r:embed="rId36"/>
          <a:stretch/>
        </p:blipFill>
        <p:spPr bwMode="auto"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 hidden="0"/>
          <p:cNvPicPr>
            <a:picLocks noChangeAspect="1"/>
          </p:cNvPicPr>
          <p:nvPr isPhoto="0" userDrawn="0"/>
        </p:nvPicPr>
        <p:blipFill>
          <a:blip r:embed="rId37"/>
          <a:stretch/>
        </p:blipFill>
        <p:spPr bwMode="auto"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 hidden="0"/>
          <p:cNvPicPr>
            <a:picLocks noChangeAspect="1"/>
          </p:cNvPicPr>
          <p:nvPr isPhoto="0" userDrawn="0"/>
        </p:nvPicPr>
        <p:blipFill>
          <a:blip r:embed="rId38"/>
          <a:stretch/>
        </p:blipFill>
        <p:spPr bwMode="auto"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 hidden="0"/>
          <p:cNvPicPr>
            <a:picLocks noChangeAspect="1"/>
          </p:cNvPicPr>
          <p:nvPr isPhoto="0" userDrawn="0"/>
        </p:nvPicPr>
        <p:blipFill>
          <a:blip r:embed="rId39"/>
          <a:stretch/>
        </p:blipFill>
        <p:spPr bwMode="auto"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 hidden="0"/>
          <p:cNvPicPr>
            <a:picLocks noChangeAspect="1"/>
          </p:cNvPicPr>
          <p:nvPr isPhoto="0" userDrawn="0"/>
        </p:nvPicPr>
        <p:blipFill>
          <a:blip r:embed="rId40"/>
          <a:stretch/>
        </p:blipFill>
        <p:spPr bwMode="auto"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 hidden="0"/>
          <p:cNvPicPr>
            <a:picLocks noChangeAspect="1"/>
          </p:cNvPicPr>
          <p:nvPr isPhoto="0" userDrawn="0"/>
        </p:nvPicPr>
        <p:blipFill>
          <a:blip r:embed="rId17"/>
          <a:stretch/>
        </p:blipFill>
        <p:spPr bwMode="auto">
          <a:xfrm>
            <a:off x="295274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 hidden="0"/>
          <p:cNvPicPr>
            <a:picLocks noChangeAspect="1"/>
          </p:cNvPicPr>
          <p:nvPr isPhoto="0" userDrawn="0"/>
        </p:nvPicPr>
        <p:blipFill>
          <a:blip r:embed="rId41"/>
          <a:stretch/>
        </p:blipFill>
        <p:spPr bwMode="auto"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 hidden="0"/>
          <p:cNvPicPr>
            <a:picLocks noChangeAspect="1"/>
          </p:cNvPicPr>
          <p:nvPr isPhoto="0" userDrawn="0"/>
        </p:nvPicPr>
        <p:blipFill>
          <a:blip r:embed="rId42"/>
          <a:stretch/>
        </p:blipFill>
        <p:spPr bwMode="auto"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 hidden="0"/>
          <p:cNvPicPr>
            <a:picLocks noChangeAspect="1"/>
          </p:cNvPicPr>
          <p:nvPr isPhoto="0" userDrawn="0"/>
        </p:nvPicPr>
        <p:blipFill>
          <a:blip r:embed="rId43"/>
          <a:stretch/>
        </p:blipFill>
        <p:spPr bwMode="auto"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 hidden="0"/>
          <p:cNvPicPr>
            <a:picLocks noChangeAspect="1"/>
          </p:cNvPicPr>
          <p:nvPr isPhoto="0" userDrawn="0"/>
        </p:nvPicPr>
        <p:blipFill>
          <a:blip r:embed="rId44"/>
          <a:stretch/>
        </p:blipFill>
        <p:spPr bwMode="auto"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Р7-Офис/7.0.2.0</Application>
  <DocSecurity>0</DocSecurity>
  <PresentationFormat>Произвольный</PresentationFormat>
  <Paragraphs>0</Paragraphs>
  <Slides>33</Slides>
  <Notes>33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/>
  <cp:lastModifiedBy/>
  <cp:revision>5</cp:revision>
  <dcterms:created xsi:type="dcterms:W3CDTF">2023-02-14T14:08:06Z</dcterms:created>
  <dcterms:modified xsi:type="dcterms:W3CDTF">2023-04-17T09:55:29Z</dcterms:modified>
  <cp:category/>
  <cp:contentStatus/>
  <cp:version/>
</cp:coreProperties>
</file>